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1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89" autoAdjust="0"/>
    <p:restoredTop sz="94681"/>
  </p:normalViewPr>
  <p:slideViewPr>
    <p:cSldViewPr snapToGrid="0">
      <p:cViewPr varScale="1">
        <p:scale>
          <a:sx n="95" d="100"/>
          <a:sy n="95" d="100"/>
        </p:scale>
        <p:origin x="208" y="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18605-1D6C-4D57-9B10-D22A89236783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F5EEE-05FE-4E0F-84E9-2BBA70F739C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9189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C922EB-3098-4809-B649-E21FF32FAB50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435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12E9-CA8A-B65A-41FA-89FDE31299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C748DE-1575-D2C2-FED0-71D775CAD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534CE9-778C-AA3D-2E35-0B38A1856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2F5D1B-21CD-9977-FD68-F287F7825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70D08-4F49-8618-6514-9ACC57560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031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64B29-3B3B-2F76-0527-F0D0E0DA1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0EF99C-D441-5D80-464D-4B79315CE2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7FFB8-A185-B493-5851-1442AE165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91D70-FBA3-503A-6BC4-64206E0E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EE8631-EEC8-1F98-C441-E9F46B6F4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3602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27A877-1A25-3882-2BCA-70B9C8310A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EFCF9C-34F7-FE90-DEC5-286814739C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8C6E6-0A26-F201-B827-367621C7E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1D9B1-0ABD-567C-6B87-4054E0B5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D47A2-FEFD-74FF-0D47-A7895F9E2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0753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74E7C-9435-4310-A671-68DDF2EAD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5BB04-9604-6D34-7217-7E894276C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2DF9E-C5E4-4CCD-1861-AA7040F0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5F92D2-5B40-99A9-B78A-8596ED477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7F3F-D97A-EF84-06FA-D84AE34C3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5999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437C45-FDEC-565B-9FF8-BFD1753FE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07F53-FFC9-204C-3B03-DFCA04197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8AA9E7-22D1-D96D-9113-15728329F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8D8B2-0C01-EF47-2EA8-F8403CD08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9487D-C917-016E-2CC6-6F0C63984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61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7DD90-36F0-9B5E-77DB-7BBAB3841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94932-005D-3D00-66BA-5AE222F5C4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6795E-2ED4-AB33-A862-28F33CD22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92282-AFD6-F225-FB68-368E9E7DF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36FADB-97E3-D61D-FF2B-6631553BD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198F11-6408-CF12-0387-C7EDEBA4E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7711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A92C0-A9D8-05A2-4AD3-465FD3DE1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2190F8-3739-32F8-82D8-5C0304CAA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509C6-B5E0-F66A-AB7D-99377EF00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B3B700-33D5-B4F2-26FA-BA2081C55C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E41875-CB0D-4A83-3E9F-15E018A254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3EE7FF-764D-81CB-AE29-822394A77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2E8C5C2-3A2E-DB0F-A7EC-7357700DC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9EC32C-64E8-7021-C5A2-584363C35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6414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C279B-4506-EAED-AE13-10793B9F2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9EBC9E-CB77-92A5-AA7B-979D737C1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90E7F1-E717-57E5-0746-9F6F54737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984845-B316-A0AF-A32E-3AD1F1933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5920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1F758A-B6FB-1274-A6D6-B194A842D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F1D982-86E3-325E-8257-B8C48AB9E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88F9D-0F35-E173-9B99-2714A0786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1226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21639-07D0-183E-7FFB-A795639A1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86741-FB20-94B5-55F7-1D54CE9A1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2705D1-1851-1409-435E-5EA1980AA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12BA8-7E20-DCB2-4BE2-5E8515F2D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E24B2E-3D40-6927-62D7-91A4C6EF6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B0F172-085B-DEBD-E676-DBD78453C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308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E5006-BD96-05D6-BCB3-779D87824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C7246-CD15-8323-EA50-2828DFB661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080236-028B-3801-77CF-F5AFBB522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93D234-B829-21EF-36DA-B120D4A87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6C3688-4074-66EE-1913-978824D2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809BAE-6DC0-E325-3E68-416D0EE3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8693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E542CF-05EA-5005-1284-01A4DEAEB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60623-A75C-1612-80CF-FDC8D360A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4094A2-83BF-57C5-0172-239E3C5B70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1214E-E84D-4199-B6F8-2DB31ADE538B}" type="datetimeFigureOut">
              <a:rPr lang="en-IN" smtClean="0"/>
              <a:t>20/06/26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FF690E-31BA-89D1-CB39-30A551C90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097CC5-CAEB-2FAF-C1A0-784D9AF5B6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607DE-2EA8-4674-8C6F-D48FA6AB247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80865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D0613D-327A-AC96-3A7A-C3A2CF3F9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3"/>
            <a:ext cx="12192000" cy="6854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17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56DE1-079F-12B4-8EC2-74A802E17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2026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8753-B8B3-6630-8BD3-0D6783CC0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A9860C-3CB1-770C-E6C6-A276B7246F7A}"/>
              </a:ext>
            </a:extLst>
          </p:cNvPr>
          <p:cNvSpPr txBox="1"/>
          <p:nvPr/>
        </p:nvSpPr>
        <p:spPr>
          <a:xfrm>
            <a:off x="2272553" y="37786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543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0449B-476A-1878-9B7A-9BF07A801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057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19086-0697-E79B-6D07-1A9E7C35A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CF4190-F434-561C-D63B-0F3B7C2071C5}"/>
              </a:ext>
            </a:extLst>
          </p:cNvPr>
          <p:cNvSpPr txBox="1"/>
          <p:nvPr/>
        </p:nvSpPr>
        <p:spPr>
          <a:xfrm>
            <a:off x="2272553" y="37786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447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E4092-C409-BFC9-6EF2-308DD7291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546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C3DDC-E90E-46BB-3C6E-BAB8AF28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FF7931-8549-084A-94A8-AE7842C8D622}"/>
              </a:ext>
            </a:extLst>
          </p:cNvPr>
          <p:cNvSpPr txBox="1"/>
          <p:nvPr/>
        </p:nvSpPr>
        <p:spPr>
          <a:xfrm>
            <a:off x="2272553" y="37786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7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8AAA9-D586-5214-BD90-76D677A1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822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23BB4-998F-6655-BB41-1BE9D5D56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64F601-588B-F012-F3C9-5FCF4AD28F48}"/>
              </a:ext>
            </a:extLst>
          </p:cNvPr>
          <p:cNvSpPr txBox="1"/>
          <p:nvPr/>
        </p:nvSpPr>
        <p:spPr>
          <a:xfrm>
            <a:off x="2272553" y="377862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043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</Words>
  <Application>Microsoft Macintosh PowerPoint</Application>
  <PresentationFormat>Widescreen</PresentationFormat>
  <Paragraphs>1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THIRUPATHI</dc:creator>
  <cp:lastModifiedBy>Venkatesh guntoju</cp:lastModifiedBy>
  <cp:revision>4</cp:revision>
  <dcterms:created xsi:type="dcterms:W3CDTF">2026-06-18T05:41:57Z</dcterms:created>
  <dcterms:modified xsi:type="dcterms:W3CDTF">2026-06-20T12:47:11Z</dcterms:modified>
</cp:coreProperties>
</file>