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12193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/>
    <p:restoredTop sz="94681"/>
  </p:normalViewPr>
  <p:slideViewPr>
    <p:cSldViewPr snapToGrid="0">
      <p:cViewPr varScale="1">
        <p:scale>
          <a:sx n="60" d="100"/>
          <a:sy n="60" d="100"/>
        </p:scale>
        <p:origin x="32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572"/>
            <a:ext cx="5829300" cy="424517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4457"/>
            <a:ext cx="5143500" cy="294396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360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3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96"/>
            <a:ext cx="1478756" cy="1033350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96"/>
            <a:ext cx="4350544" cy="10333502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0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08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933"/>
            <a:ext cx="5915025" cy="507219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60111"/>
            <a:ext cx="5915025" cy="266734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3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978"/>
            <a:ext cx="2914650" cy="77367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978"/>
            <a:ext cx="2914650" cy="77367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53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99"/>
            <a:ext cx="5915025" cy="23568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9124"/>
            <a:ext cx="2901255" cy="146492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4047"/>
            <a:ext cx="2901255" cy="655123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9124"/>
            <a:ext cx="2915543" cy="146492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4047"/>
            <a:ext cx="2915543" cy="655123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02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381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5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906"/>
            <a:ext cx="2211884" cy="28451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653"/>
            <a:ext cx="3471863" cy="86653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8076"/>
            <a:ext cx="2211884" cy="677703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5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906"/>
            <a:ext cx="2211884" cy="28451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653"/>
            <a:ext cx="3471863" cy="866535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8076"/>
            <a:ext cx="2211884" cy="677703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3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99"/>
            <a:ext cx="5915025" cy="2356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978"/>
            <a:ext cx="5915025" cy="7736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11301652"/>
            <a:ext cx="1543050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50C41-B28A-494C-853A-8AFBC515C996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1652"/>
            <a:ext cx="2314575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1652"/>
            <a:ext cx="1543050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F163D-C423-6A48-B0FF-6F8956FD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62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9BE6E787-A78D-3CD2-E2D3-6A7830D691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598" y="1199073"/>
            <a:ext cx="6587545" cy="60069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I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Names: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I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Affiliations: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1292321-70C6-7B7E-E499-3D66A3526C70}"/>
              </a:ext>
            </a:extLst>
          </p:cNvPr>
          <p:cNvSpPr txBox="1">
            <a:spLocks/>
          </p:cNvSpPr>
          <p:nvPr/>
        </p:nvSpPr>
        <p:spPr>
          <a:xfrm>
            <a:off x="1730675" y="159965"/>
            <a:ext cx="3396650" cy="721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indent="0" algn="ctr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  <a:cs typeface="Arial" panose="020B0604020202020204" pitchFamily="34" charset="0"/>
              </a:rPr>
              <a:t>PP ID: </a:t>
            </a:r>
            <a:r>
              <a:rPr lang="en-US" sz="1800" b="1" u="sng" dirty="0">
                <a:solidFill>
                  <a:srgbClr val="002060"/>
                </a:solidFill>
                <a:cs typeface="Arial" panose="020B0604020202020204" pitchFamily="34" charset="0"/>
              </a:rPr>
              <a:t>(e.g., PP 001)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IN" sz="1800" b="1" dirty="0">
                <a:solidFill>
                  <a:srgbClr val="002060"/>
                </a:solidFill>
                <a:cs typeface="Arial" panose="020B0604020202020204" pitchFamily="34" charset="0"/>
              </a:rPr>
              <a:t>Poster</a:t>
            </a:r>
            <a:r>
              <a:rPr lang="si-LK" sz="1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IN" sz="1800" b="1" dirty="0">
                <a:solidFill>
                  <a:srgbClr val="002060"/>
                </a:solidFill>
                <a:cs typeface="Arial" panose="020B0604020202020204" pitchFamily="34" charset="0"/>
              </a:rPr>
              <a:t>Title:………..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I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514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</TotalTime>
  <Words>20</Words>
  <Application>Microsoft Macintosh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Venkatesh guntoju</dc:creator>
  <cp:lastModifiedBy>Venkatesh guntoju</cp:lastModifiedBy>
  <cp:revision>2</cp:revision>
  <dcterms:created xsi:type="dcterms:W3CDTF">2026-06-18T10:59:57Z</dcterms:created>
  <dcterms:modified xsi:type="dcterms:W3CDTF">2026-06-20T12:50:41Z</dcterms:modified>
</cp:coreProperties>
</file>